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1105" r:id="rId2"/>
    <p:sldId id="1106" r:id="rId3"/>
    <p:sldId id="1192" r:id="rId4"/>
    <p:sldId id="1155" r:id="rId5"/>
    <p:sldId id="986" r:id="rId6"/>
    <p:sldId id="1166" r:id="rId7"/>
    <p:sldId id="1167" r:id="rId8"/>
    <p:sldId id="1168" r:id="rId9"/>
    <p:sldId id="1169" r:id="rId10"/>
    <p:sldId id="994" r:id="rId11"/>
    <p:sldId id="280" r:id="rId12"/>
    <p:sldId id="1172" r:id="rId13"/>
    <p:sldId id="260" r:id="rId14"/>
    <p:sldId id="261" r:id="rId15"/>
    <p:sldId id="262" r:id="rId16"/>
    <p:sldId id="1196" r:id="rId17"/>
    <p:sldId id="1191" r:id="rId18"/>
    <p:sldId id="1115" r:id="rId19"/>
    <p:sldId id="1174" r:id="rId20"/>
    <p:sldId id="1129" r:id="rId21"/>
    <p:sldId id="1128" r:id="rId22"/>
    <p:sldId id="1177" r:id="rId23"/>
    <p:sldId id="1193" r:id="rId24"/>
    <p:sldId id="1176" r:id="rId25"/>
    <p:sldId id="1175" r:id="rId26"/>
    <p:sldId id="1194" r:id="rId27"/>
    <p:sldId id="105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6"/>
    <p:restoredTop sz="82413"/>
  </p:normalViewPr>
  <p:slideViewPr>
    <p:cSldViewPr snapToGrid="0" snapToObjects="1">
      <p:cViewPr varScale="1">
        <p:scale>
          <a:sx n="186" d="100"/>
          <a:sy n="186" d="100"/>
        </p:scale>
        <p:origin x="2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2" d="100"/>
          <a:sy n="142" d="100"/>
        </p:scale>
        <p:origin x="396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D07F-AFA4-8B40-8F07-6B7232D25FE3}" type="datetimeFigureOut">
              <a:rPr lang="en-US" smtClean="0"/>
              <a:t>1/17/21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3429B-3171-A94A-A6C2-AB80847CD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2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5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49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10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69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5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3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08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Hand out name tags and introduction forms before Syllabus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0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12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35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8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4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54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practical University educators.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3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Compassion and Empathy</a:t>
            </a:r>
          </a:p>
          <a:p>
            <a:r>
              <a:rPr lang="en-US" dirty="0"/>
              <a:t>Commitment and Integrity</a:t>
            </a:r>
          </a:p>
          <a:p>
            <a:r>
              <a:rPr lang="en-US" dirty="0"/>
              <a:t>Togetherness and Association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0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556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542-A8C7-704C-8E33-F5EFF8F9A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91082-1B98-D746-8DE6-18D0B1914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DF9A-46D4-234B-AA93-E3C48B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10147-7D24-BF46-870F-842B428C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D5C5D-7590-DE48-8469-EEFB88E7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E0F9-3EFF-384C-9C61-F6E85C124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F661B-7946-164F-8883-415D8C30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95F2-E641-7748-8CE9-D4C703FB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E233-A7A6-BC42-95E0-B39FEE0D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44D86-9512-E44F-A91C-237E3370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4F15B-93B8-B546-B0B6-EAD980110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BFC15-E6BF-0749-8577-D2620183F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09B6-F62F-954E-807D-00010E41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259E4-40BC-B74D-9F9B-0119EA5F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5772B-1BA7-074A-959B-C70C9DBA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9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E635-7744-4D4F-B96E-0E2865A7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E8F11-2A3B-2747-9C6C-579AF86C4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3D020-809F-3D40-8EE6-2DD5737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B3250-58F4-944F-AC10-5CC13EB5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AA24C-CEB0-EA4C-A21F-F3F431BB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B1CA-9CA5-7143-AA15-AE1EA1D6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480E-DC28-1A49-8B7D-56389366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39984-F0C0-214D-944B-EBDAA1F8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10F09-D4A7-E64B-8562-E206C7AEE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F136-F451-D541-A958-9479555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2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AB0-EFD2-9E4C-A9A6-2A8BD825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B6416-B69B-3049-81D4-46D8BDEEF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99F68-836F-A74B-89E3-6B0CB564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4161B-7339-CF4C-83F9-02E0BCD3F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C125-4953-0449-B97D-10F335B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A5F4A9-2036-BD4E-8CBB-F278C9B9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F051-FF82-404A-A8B9-226DAD3EF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1694-78E2-AE46-B16D-77835377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31927-4B0E-D14C-AA40-A453A1069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938E4-FE21-E844-AB16-6F0DBEE2A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952-CB08-8545-BEC7-AACF5EB97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94C72-A9B9-4948-A6F2-BE711834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90EFB-2D37-5F46-91F7-2B13FB2D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DD3AF-9CF7-274D-85C2-C8B842FD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3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AA0-68AE-0847-980A-732C5F21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675E-8EAA-D440-BC31-94113F04E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25333-39D9-2642-82C0-DEB76227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030C-F420-BC45-A046-6EAD63EF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3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60347-FBD4-8D4D-B3AB-655A58024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9C617E-44D8-DC4C-81BA-B19F8FF9E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F573B-FCDF-5E4C-8FFC-9E0D7C46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1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1E1A3-E4CC-9E47-B6DB-0FA24736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4A5-1A29-5E45-A505-73041AFBE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B48B9-E6D8-C344-BC1F-493BF8D39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E3D6-8337-0E4D-85F1-9F9F655A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58E00-9260-7645-A047-DCF50B12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EAA7-BB9B-4A4A-84F5-D07247B8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C1B5-A3B1-514D-AF1B-FD4290CD9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46896-FF52-384A-86BA-ED93A48755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62D3B-CF95-B042-BB2B-5BB890BCD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33B1B-80A2-134D-9C55-189395376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DE9A-2733-944F-B916-EB21A256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D3D4D-AD01-0A43-A8C0-43B243D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5E649-5093-7A4E-82DD-41CB37607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197A4-E433-BF48-825A-751CB3D9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4FAAC-9B48-C940-AA96-BC381C0A5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6B49-B434-E04B-8B19-9D0B03FF27E8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570C-5C1F-994B-A5F9-88754B034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61F82-D814-8E4D-918A-8E4619457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3104-7A03-9745-9E8F-D9BF2DA9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7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file:///./commons.wikimedia.org/w/index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/index.php?curid=44894952" TargetMode="External"/><Relationship Id="rId4" Type="http://schemas.openxmlformats.org/officeDocument/2006/relationships/hyperlink" Target="https://creativecommons.org/licenses/by-sa/4.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25" y="674261"/>
            <a:ext cx="7829005" cy="757272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25" y="1601733"/>
            <a:ext cx="10718950" cy="475997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Everyone: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Sign into our Zoom meeting through our integrated Blackboard/Zoom link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 can hear the conversation, see shared desktops, and view group chat topics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a headset with a microphone to be able to effectively listen and speak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You will need to be able to share your computer screen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Thank you if you choose to leave your camera on to help make our class more interactive and engaging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u="sng" dirty="0"/>
              <a:t>In person participants:</a:t>
            </a:r>
            <a:endParaRPr lang="en-US" sz="2000" dirty="0"/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Make sure that your microphone and speakers are muted/off so that we don’t get an echo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/>
              <a:t>Sit in a good spot near the classroom ceiling microphones if possible</a:t>
            </a:r>
            <a:endParaRPr lang="en-US" sz="2000" dirty="0">
              <a:cs typeface="Calibri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072103-9DA3-B44B-A344-193F81F14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84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Introductions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485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and Web development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59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329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Full and Preferred Name: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Eric Pogue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Eric, Mr. Pogue, or Professor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Family, Home, College background: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Married with five children, relocated from Davenport, IA to Chicago area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Undergraduate in CS and Masters in Business… teaching online/evening for many years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Programming experience: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Decades in the industry as a developer, architect, project manager, division manager, 		and vice president of various software development organizations.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000" b="1" dirty="0"/>
              <a:t>	Part of many teams that have delivered products to ten’s of millions of customers globally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Parsons Technology, Intuit, The Learning Company,  Jasc Software, and John Deere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… and most recently working on a startup product “Stadia” with my oldest son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	First year teaching full-time </a:t>
            </a:r>
          </a:p>
        </p:txBody>
      </p:sp>
    </p:spTree>
    <p:extLst>
      <p:ext uri="{BB962C8B-B14F-4D97-AF65-F5344CB8AC3E}">
        <p14:creationId xmlns:p14="http://schemas.microsoft.com/office/powerpoint/2010/main" val="32289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EBAE23-C749-48AE-9358-5B0FEFDF8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0" y="2008834"/>
            <a:ext cx="3105150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5508D6-FCB5-4859-B006-0CB0B87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341383"/>
            <a:ext cx="3349113" cy="1781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9357A3-D2F0-4205-8A4F-BA6608F31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955" y="1119423"/>
            <a:ext cx="5743777" cy="17814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A210C4-5416-48CE-889F-80437356F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5166" y="341383"/>
            <a:ext cx="2799886" cy="3889119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AB4372-FE60-4185-9F09-BDCA72D62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1369" y="3119327"/>
            <a:ext cx="2799886" cy="3076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4508E-D280-47C4-B77C-9157F2981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4"/>
          <a:stretch/>
        </p:blipFill>
        <p:spPr>
          <a:xfrm>
            <a:off x="5957803" y="3237559"/>
            <a:ext cx="2687363" cy="32790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95B872-D1D6-433D-A328-CBFBDD752B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106" y="4109208"/>
            <a:ext cx="4152096" cy="263123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18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Welcome &amp; Introductions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1898"/>
            <a:ext cx="10882745" cy="5030679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Likely programming environment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Personal Laptop, MacOS (sometimes Windows 10), Terminal, Firefox browser, and VS Code 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Hobbies: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Wilderness Canoeing &amp; Camping (Quetico) and Triathlons</a:t>
            </a:r>
          </a:p>
          <a:p>
            <a:pPr marL="0" indent="0">
              <a:spcBef>
                <a:spcPts val="2400"/>
              </a:spcBef>
              <a:spcAft>
                <a:spcPts val="600"/>
              </a:spcAft>
              <a:buNone/>
            </a:pPr>
            <a:r>
              <a:rPr lang="en-US" sz="2000" dirty="0"/>
              <a:t>Top two or three things that you would like to get out of this class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help each of you be successful in this class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explore technologies and development processes and motivate you to look deeper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and for us to have some fun* </a:t>
            </a:r>
          </a:p>
          <a:p>
            <a:pPr lvl="2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… oh yes, and it would be wonderful if I could help you build something that made you proud during the semester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sz="2000" dirty="0"/>
              <a:t>Fun Fact: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/>
              <a:t>At one point I had the very dubious “honor” or being the most traveled John Deere 	employee to India with 40+ trips over a 5-6 year period while setting up the 400+ person 		John Deere Technology Center – India Software Development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52745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Foreshadowing Your 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657115" cy="4294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part 2 of our Instructions you should 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name… Eric, Professor, or Mr. Pogue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preferences… I’m good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in Python, Java, Web, or other development: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 – 3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Go – 4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C++, C, Web – 5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yourself… 40+ trips to India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team… I do wish I could be part of one of the Scrum Teams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7198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/>
              <a:t>Sprint Planning </a:t>
            </a:r>
          </a:p>
        </p:txBody>
      </p:sp>
    </p:spTree>
    <p:extLst>
      <p:ext uri="{BB962C8B-B14F-4D97-AF65-F5344CB8AC3E}">
        <p14:creationId xmlns:p14="http://schemas.microsoft.com/office/powerpoint/2010/main" val="2836721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be doing sprint planning at the beginning of each of our 8 sprints during the semester.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What’s different about Sprint 1 planning?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It’s happening on Wednesday instead of Monday because of the holiday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 will need to finish Sprint 1 planning on Friday because we need to make sure that we have time for Introductions and initial Scrum Team assignments today </a:t>
            </a:r>
          </a:p>
        </p:txBody>
      </p:sp>
    </p:spTree>
    <p:extLst>
      <p:ext uri="{BB962C8B-B14F-4D97-AF65-F5344CB8AC3E}">
        <p14:creationId xmlns:p14="http://schemas.microsoft.com/office/powerpoint/2010/main" val="4209945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FD3EE-6698-4602-B4C0-718F01461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Scrum Process – Sprint Planning</a:t>
            </a:r>
          </a:p>
        </p:txBody>
      </p:sp>
      <p:pic>
        <p:nvPicPr>
          <p:cNvPr id="1026" name="Picture 2" descr="https://upload.wikimedia.org/wikipedia/commons/d/df/Scrum_Framework.png">
            <a:extLst>
              <a:ext uri="{FF2B5EF4-FFF2-40B4-BE49-F238E27FC236}">
                <a16:creationId xmlns:a16="http://schemas.microsoft.com/office/drawing/2014/main" id="{94D187A3-9AAC-4908-B843-2E262C28D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847" y="1341064"/>
            <a:ext cx="8138182" cy="45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034F42-102F-445B-BE40-5AF1FC99349D}"/>
              </a:ext>
            </a:extLst>
          </p:cNvPr>
          <p:cNvSpPr/>
          <p:nvPr/>
        </p:nvSpPr>
        <p:spPr>
          <a:xfrm>
            <a:off x="3916345" y="5872163"/>
            <a:ext cx="4749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3" tooltip="User:Dr ian mitchell (page does not exist)"/>
              </a:rPr>
              <a:t>Dr ian mitchell</a:t>
            </a:r>
            <a:r>
              <a:rPr lang="en-US" dirty="0"/>
              <a:t> - Own work, </a:t>
            </a:r>
            <a:r>
              <a:rPr lang="en-US" dirty="0">
                <a:hlinkClick r:id="rId4" tooltip="Creative Commons Attribution-Share Alike 4.0"/>
              </a:rPr>
              <a:t>CC BY-SA 4.0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2028-AE62-4F61-8F14-297C0D4C1218}"/>
              </a:ext>
            </a:extLst>
          </p:cNvPr>
          <p:cNvSpPr/>
          <p:nvPr/>
        </p:nvSpPr>
        <p:spPr>
          <a:xfrm>
            <a:off x="3492082" y="4266588"/>
            <a:ext cx="1303578" cy="554229"/>
          </a:xfrm>
          <a:prstGeom prst="ellipse">
            <a:avLst/>
          </a:prstGeom>
          <a:solidFill>
            <a:schemeClr val="tx1">
              <a:alpha val="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Class Session Check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Review that recordings are: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Opportunistic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Automatically available within Blackboard/Zoom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… Now make sure that the classroom microphone, speakers, and camera are being used in Zoom, move to the next slide, AND </a:t>
            </a:r>
            <a:r>
              <a:rPr lang="en-US" sz="2000" u="sng" dirty="0"/>
              <a:t>verify</a:t>
            </a:r>
            <a:r>
              <a:rPr lang="en-US" sz="2000" dirty="0"/>
              <a:t> that recording is started.</a:t>
            </a:r>
          </a:p>
        </p:txBody>
      </p:sp>
    </p:spTree>
    <p:extLst>
      <p:ext uri="{BB962C8B-B14F-4D97-AF65-F5344CB8AC3E}">
        <p14:creationId xmlns:p14="http://schemas.microsoft.com/office/powerpoint/2010/main" val="2470040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Review Activities List, </a:t>
            </a:r>
          </a:p>
          <a:p>
            <a:pPr marL="0" indent="0" algn="ctr">
              <a:buNone/>
            </a:pPr>
            <a:r>
              <a:rPr lang="en-US" sz="4400" dirty="0">
                <a:latin typeface="+mj-lt"/>
              </a:rPr>
              <a:t>Assignments, and Syllabus </a:t>
            </a:r>
          </a:p>
        </p:txBody>
      </p:sp>
    </p:spTree>
    <p:extLst>
      <p:ext uri="{BB962C8B-B14F-4D97-AF65-F5344CB8AC3E}">
        <p14:creationId xmlns:p14="http://schemas.microsoft.com/office/powerpoint/2010/main" val="1526813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Prework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Prior to our next class please: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Complete through activity 9 prior to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Get your headset with microphone for teaming and programming together activities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ready to test your scrum team discussion capabilities with your team Discord server*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Be prepared for your first Scrum Team chapter review which will be on Fox chapter 1 which will require you to use you Discord server to communicate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* You may choose a different communication tool if the team agrees.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5959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736"/>
            <a:ext cx="10515600" cy="741780"/>
          </a:xfrm>
        </p:spPr>
        <p:txBody>
          <a:bodyPr>
            <a:normAutofit/>
          </a:bodyPr>
          <a:lstStyle/>
          <a:p>
            <a:r>
              <a:rPr lang="en-US" sz="3600" dirty="0"/>
              <a:t>Headset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90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What would I recommend?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Airpods</a:t>
            </a:r>
            <a:r>
              <a:rPr lang="en-US" sz="2000" dirty="0"/>
              <a:t> or Comparable				Sennheiser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Maybe Gaming </a:t>
            </a:r>
          </a:p>
          <a:p>
            <a:pPr marL="0" indent="0">
              <a:buNone/>
            </a:pPr>
            <a:r>
              <a:rPr lang="en-US" sz="2000" dirty="0"/>
              <a:t>Headphones?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C04E8-55C3-3E49-BA2A-DED6148B4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00"/>
          <a:stretch/>
        </p:blipFill>
        <p:spPr>
          <a:xfrm>
            <a:off x="1198263" y="2640072"/>
            <a:ext cx="1006120" cy="1142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9347DF-0E76-264A-B187-C0C50B7AE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662" y="1798939"/>
            <a:ext cx="5517138" cy="3503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30229-36A5-7C41-ADC6-AED3DECF2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758" y="3550714"/>
            <a:ext cx="2076307" cy="27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236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latin typeface="+mj-lt"/>
              </a:rPr>
              <a:t>Your Introductions</a:t>
            </a:r>
          </a:p>
        </p:txBody>
      </p:sp>
    </p:spTree>
    <p:extLst>
      <p:ext uri="{BB962C8B-B14F-4D97-AF65-F5344CB8AC3E}">
        <p14:creationId xmlns:p14="http://schemas.microsoft.com/office/powerpoint/2010/main" val="3655200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Recall Scrum Team Names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200" y="1231898"/>
            <a:ext cx="5672604" cy="4726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 team names from previous semesters: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BlueThrees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MadSanitizers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PurpleCobras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PurplePirates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RedDragon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RedPandas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ScrumIsFum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ScrummyScrumbags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SpeedCoders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StingyTadpoles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AEC098-A1E6-CD44-BB4A-6F339C2D4099}"/>
              </a:ext>
            </a:extLst>
          </p:cNvPr>
          <p:cNvSpPr/>
          <p:nvPr/>
        </p:nvSpPr>
        <p:spPr>
          <a:xfrm>
            <a:off x="6510804" y="1652570"/>
            <a:ext cx="6096000" cy="25666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TeamFun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TheLaughableCaterpillars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WickedCrew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SpicyChalupas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WubbaLubbaDubDubs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510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Introductions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462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prepared to: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your preferred name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your in person class preferences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Share an interesting or unique fact about yourself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your current programming experience where: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being “This is my first college level programming class”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being “I’ve had a couple of programming classes”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being “I’m ready to graduate and get and entry level programming job”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best “adjective / noun” Scrum Team name you can come up with… this can be original, one from the following slide, or you can even “pass” on this one if you want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Pick an existing or start a new a scrum team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5156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8F05B8-454B-41D3-8214-93C6A8B8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Programming Together</a:t>
            </a:r>
            <a:endParaRPr lang="en-US" sz="3600" b="1" i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26A31-5CBB-4F38-BF58-B6AFC533B019}"/>
              </a:ext>
            </a:extLst>
          </p:cNvPr>
          <p:cNvSpPr/>
          <p:nvPr/>
        </p:nvSpPr>
        <p:spPr>
          <a:xfrm>
            <a:off x="838199" y="1231898"/>
            <a:ext cx="10515599" cy="2998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Today we will be “programming together” by: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Making your initial Introduction post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Completing your Introduction assignment by responding to at least two of our classmates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time allows: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personal Discord account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your scrum team’s Discord server</a:t>
            </a:r>
          </a:p>
          <a:p>
            <a:pPr marL="914400" lvl="1" indent="-4572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up </a:t>
            </a:r>
            <a:r>
              <a:rPr lang="en-US" dirty="0"/>
              <a:t>O’Reilly Books</a:t>
            </a:r>
          </a:p>
        </p:txBody>
      </p:sp>
    </p:spTree>
    <p:extLst>
      <p:ext uri="{BB962C8B-B14F-4D97-AF65-F5344CB8AC3E}">
        <p14:creationId xmlns:p14="http://schemas.microsoft.com/office/powerpoint/2010/main" val="2979548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1428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09153"/>
            <a:ext cx="10515600" cy="1439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400" dirty="0"/>
              <a:t>Software Engineering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Eric Pogue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73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Agenda: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Welcome!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and Announcements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Sprint 1 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Prework for Next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Introductions – Part 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 but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F742B6E-B171-6A46-B579-4EFBC6626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4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9076"/>
            <a:ext cx="10515600" cy="7198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Welcome!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6765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What is a Friendly Conversation Topic?</a:t>
            </a:r>
          </a:p>
          <a:p>
            <a:pPr marL="0" indent="0">
              <a:buNone/>
            </a:pPr>
            <a:r>
              <a:rPr lang="en-US" sz="2000" dirty="0"/>
              <a:t>It’s a topic that is not directly related to the course but a topic that is relevant, current, and hopefully interesting.</a:t>
            </a:r>
          </a:p>
        </p:txBody>
      </p:sp>
    </p:spTree>
    <p:extLst>
      <p:ext uri="{BB962C8B-B14F-4D97-AF65-F5344CB8AC3E}">
        <p14:creationId xmlns:p14="http://schemas.microsoft.com/office/powerpoint/2010/main" val="211556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 – Lasallian Principles</a:t>
            </a:r>
            <a:endParaRPr lang="en-US" sz="3600" b="1" i="1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74F49-AC3F-0640-AD43-63EBC1596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96" y="1231898"/>
            <a:ext cx="9062207" cy="524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AB7F5B-4495-498D-9228-FE0FCE27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6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Friendly Conversation Topic</a:t>
            </a:r>
            <a:endParaRPr lang="en-US" sz="3600" b="1" i="1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AEDF17-A7EB-42B8-A3CF-77C0E99B4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556"/>
            <a:ext cx="10882745" cy="5030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Today I’m challenging you today to demonstrate: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Commitment to a Quality Education by </a:t>
            </a:r>
            <a:r>
              <a:rPr lang="en-US" sz="2000" u="sng" dirty="0"/>
              <a:t>proactively participating to make our time together effective 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/>
              <a:t>Community &amp; Togetherness by </a:t>
            </a:r>
            <a:r>
              <a:rPr lang="en-US" sz="2000" u="sng" dirty="0"/>
              <a:t>getting to know your classmates and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382786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Prework &amp; Announcements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C4A59-EEF7-0840-A124-9743626E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and Attendance Messages</a:t>
            </a:r>
          </a:p>
          <a:p>
            <a:pPr marL="0" indent="0">
              <a:buNone/>
            </a:pPr>
            <a:r>
              <a:rPr lang="en-US" sz="2000" dirty="0"/>
              <a:t>Blended Learning</a:t>
            </a:r>
          </a:p>
          <a:p>
            <a:pPr marL="0" indent="0">
              <a:buNone/>
            </a:pPr>
            <a:r>
              <a:rPr lang="en-US" sz="2000" dirty="0"/>
              <a:t>Scrum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418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7441</TotalTime>
  <Words>1365</Words>
  <Application>Microsoft Macintosh PowerPoint</Application>
  <PresentationFormat>Widescreen</PresentationFormat>
  <Paragraphs>217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Symbol</vt:lpstr>
      <vt:lpstr>Wingdings</vt:lpstr>
      <vt:lpstr>Office Theme</vt:lpstr>
      <vt:lpstr>Class Session Check List</vt:lpstr>
      <vt:lpstr>Class Session Check List</vt:lpstr>
      <vt:lpstr>PowerPoint Presentation</vt:lpstr>
      <vt:lpstr>PowerPoint Presentation</vt:lpstr>
      <vt:lpstr>PowerPoint Presentation</vt:lpstr>
      <vt:lpstr>Friendly Conversation Topic</vt:lpstr>
      <vt:lpstr>Friendly Conversation Topic – Lasallian Principles</vt:lpstr>
      <vt:lpstr>Friendly Conversation Topic</vt:lpstr>
      <vt:lpstr>Prework &amp; Announcements</vt:lpstr>
      <vt:lpstr>PowerPoint Presentation</vt:lpstr>
      <vt:lpstr>Foreshadowing Your Introductions</vt:lpstr>
      <vt:lpstr>Scrum Team Names</vt:lpstr>
      <vt:lpstr>Introductions</vt:lpstr>
      <vt:lpstr>PowerPoint Presentation</vt:lpstr>
      <vt:lpstr>Welcome &amp; Introductions</vt:lpstr>
      <vt:lpstr>Foreshadowing Your Introductions</vt:lpstr>
      <vt:lpstr>PowerPoint Presentation</vt:lpstr>
      <vt:lpstr>Sprint Planning</vt:lpstr>
      <vt:lpstr>Scrum Process – Sprint Planning</vt:lpstr>
      <vt:lpstr>PowerPoint Presentation</vt:lpstr>
      <vt:lpstr>Prework For Next Class</vt:lpstr>
      <vt:lpstr>Headset Options</vt:lpstr>
      <vt:lpstr>PowerPoint Presentation</vt:lpstr>
      <vt:lpstr>Recall Scrum Team Names</vt:lpstr>
      <vt:lpstr>Introductions</vt:lpstr>
      <vt:lpstr>Programming Together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&amp; Lecture Session Sound &amp; Recording Check</dc:title>
  <dc:creator>Pogue, Eric</dc:creator>
  <cp:lastModifiedBy>Pogue, Eric</cp:lastModifiedBy>
  <cp:revision>335</cp:revision>
  <dcterms:created xsi:type="dcterms:W3CDTF">2020-08-26T19:34:34Z</dcterms:created>
  <dcterms:modified xsi:type="dcterms:W3CDTF">2021-01-18T18:37:52Z</dcterms:modified>
</cp:coreProperties>
</file>

<file path=docProps/thumbnail.jpeg>
</file>